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70" r:id="rId4"/>
    <p:sldId id="257" r:id="rId5"/>
    <p:sldId id="259" r:id="rId6"/>
    <p:sldId id="262" r:id="rId7"/>
    <p:sldId id="266" r:id="rId8"/>
    <p:sldId id="264" r:id="rId9"/>
    <p:sldId id="267" r:id="rId10"/>
    <p:sldId id="260" r:id="rId11"/>
    <p:sldId id="268" r:id="rId12"/>
    <p:sldId id="263" r:id="rId13"/>
    <p:sldId id="269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80"/>
    <p:restoredTop sz="94595"/>
  </p:normalViewPr>
  <p:slideViewPr>
    <p:cSldViewPr snapToGrid="0" snapToObjects="1">
      <p:cViewPr varScale="1">
        <p:scale>
          <a:sx n="94" d="100"/>
          <a:sy n="94" d="100"/>
        </p:scale>
        <p:origin x="208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163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23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94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407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062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278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8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04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419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060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33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4EC79-6B56-744E-AB7D-69860AE57C6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50FEA-878D-BB42-8F99-CFE2E2241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13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7.png"/><Relationship Id="rId6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33754"/>
            <a:ext cx="9144000" cy="1488831"/>
          </a:xfrm>
        </p:spPr>
        <p:txBody>
          <a:bodyPr>
            <a:normAutofit/>
          </a:bodyPr>
          <a:lstStyle/>
          <a:p>
            <a:r>
              <a:rPr lang="en-US" sz="9600" b="1" dirty="0" err="1" smtClean="0">
                <a:latin typeface="Snell Roundhand" charset="0"/>
                <a:ea typeface="Snell Roundhand" charset="0"/>
                <a:cs typeface="Snell Roundhand" charset="0"/>
              </a:rPr>
              <a:t>Bhojan</a:t>
            </a:r>
            <a:endParaRPr lang="en-US" sz="9600" b="1" dirty="0">
              <a:latin typeface="Snell Roundhand" charset="0"/>
              <a:ea typeface="Snell Roundhand" charset="0"/>
              <a:cs typeface="Snell Roundhand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922585"/>
            <a:ext cx="9144000" cy="691661"/>
          </a:xfrm>
        </p:spPr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   </a:t>
            </a: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An 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easy guide to Indian Cuisine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662" y="2465754"/>
            <a:ext cx="10832123" cy="4216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15" y="0"/>
            <a:ext cx="2481385" cy="226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03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077" y="365126"/>
            <a:ext cx="11060723" cy="971306"/>
          </a:xfrm>
        </p:spPr>
        <p:txBody>
          <a:bodyPr/>
          <a:lstStyle/>
          <a:p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Bhojan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: Front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Page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792" y="1336432"/>
            <a:ext cx="8857291" cy="476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262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900" y="365126"/>
            <a:ext cx="2961564" cy="835878"/>
          </a:xfrm>
        </p:spPr>
        <p:txBody>
          <a:bodyPr/>
          <a:lstStyle/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Home Page: 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033" y="1487606"/>
            <a:ext cx="8961934" cy="4689357"/>
          </a:xfrm>
        </p:spPr>
      </p:pic>
    </p:spTree>
    <p:extLst>
      <p:ext uri="{BB962C8B-B14F-4D97-AF65-F5344CB8AC3E}">
        <p14:creationId xmlns:p14="http://schemas.microsoft.com/office/powerpoint/2010/main" val="38086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09" y="1"/>
            <a:ext cx="11040291" cy="1397725"/>
          </a:xfrm>
        </p:spPr>
        <p:txBody>
          <a:bodyPr/>
          <a:lstStyle/>
          <a:p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Bhojan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: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North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Indian food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549" y="1397726"/>
            <a:ext cx="8851845" cy="4779237"/>
          </a:xfrm>
        </p:spPr>
      </p:pic>
    </p:spTree>
    <p:extLst>
      <p:ext uri="{BB962C8B-B14F-4D97-AF65-F5344CB8AC3E}">
        <p14:creationId xmlns:p14="http://schemas.microsoft.com/office/powerpoint/2010/main" val="5363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Bhojan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: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Filter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067" y="1487606"/>
            <a:ext cx="8641865" cy="4689357"/>
          </a:xfrm>
        </p:spPr>
      </p:pic>
    </p:spTree>
    <p:extLst>
      <p:ext uri="{BB962C8B-B14F-4D97-AF65-F5344CB8AC3E}">
        <p14:creationId xmlns:p14="http://schemas.microsoft.com/office/powerpoint/2010/main" val="258629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5415" y="0"/>
            <a:ext cx="2032000" cy="2032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58878" y="1810971"/>
            <a:ext cx="767092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  <a:t>Thanks</a:t>
            </a:r>
          </a:p>
          <a:p>
            <a:pPr algn="ctr"/>
            <a:r>
              <a:rPr lang="en-US" sz="4800" dirty="0" smtClean="0">
                <a:latin typeface="Snell Roundhand" charset="0"/>
                <a:ea typeface="Snell Roundhand" charset="0"/>
                <a:cs typeface="Snell Roundhand" charset="0"/>
              </a:rPr>
              <a:t>Hope everyone is going to cook Indian food now!! </a:t>
            </a:r>
            <a:r>
              <a:rPr lang="en-US" sz="4800" dirty="0" smtClean="0">
                <a:latin typeface="Snell Roundhand" charset="0"/>
                <a:ea typeface="Snell Roundhand" charset="0"/>
                <a:cs typeface="Snell Roundhand" charset="0"/>
                <a:sym typeface="Wingdings"/>
              </a:rPr>
              <a:t></a:t>
            </a:r>
            <a:endParaRPr lang="en-US" sz="4800" dirty="0">
              <a:latin typeface="Snell Roundhand" charset="0"/>
              <a:ea typeface="Snell Roundhand" charset="0"/>
              <a:cs typeface="Snell Roundha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52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10937"/>
            <a:ext cx="5753669" cy="1821802"/>
          </a:xfrm>
        </p:spPr>
        <p:txBody>
          <a:bodyPr>
            <a:normAutofit fontScale="90000"/>
          </a:bodyPr>
          <a:lstStyle/>
          <a:p>
            <a: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  <a:t/>
            </a:r>
            <a:b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  <a:t>COMP-436 Fall 2017</a:t>
            </a:r>
            <a:b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5400" dirty="0" smtClean="0">
                <a:latin typeface="Times New Roman" charset="0"/>
                <a:ea typeface="Times New Roman" charset="0"/>
                <a:cs typeface="Times New Roman" charset="0"/>
              </a:rPr>
              <a:t>Group 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37784" y="4255477"/>
            <a:ext cx="2719754" cy="241385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By:</a:t>
            </a:r>
          </a:p>
          <a:p>
            <a:pPr marL="0" indent="0">
              <a:buNone/>
            </a:pP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Suchitra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Gopal</a:t>
            </a:r>
          </a:p>
          <a:p>
            <a:pPr marL="0" indent="0">
              <a:buNone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Rishi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P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atel</a:t>
            </a:r>
          </a:p>
          <a:p>
            <a:pPr marL="0" indent="0">
              <a:buNone/>
            </a:pP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Pranjali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Mishra</a:t>
            </a:r>
          </a:p>
          <a:p>
            <a:pPr marL="0" indent="0">
              <a:buNone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Salma Qamar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846" y="-27353"/>
            <a:ext cx="4060092" cy="406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1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2547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707"/>
            <a:ext cx="10515600" cy="4094329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5200" dirty="0" smtClean="0">
                <a:latin typeface="STLiti" charset="-122"/>
                <a:ea typeface="STLiti" charset="-122"/>
                <a:cs typeface="STLiti" charset="-122"/>
              </a:rPr>
              <a:t>“What </a:t>
            </a:r>
            <a:r>
              <a:rPr lang="en-US" sz="5200" dirty="0">
                <a:latin typeface="STLiti" charset="-122"/>
                <a:ea typeface="STLiti" charset="-122"/>
                <a:cs typeface="STLiti" charset="-122"/>
              </a:rPr>
              <a:t>you eat today will influence the way you think, in turn influencing your future. Eat lovingly and you will be loved; eat mercilessly and the world will not </a:t>
            </a:r>
            <a:r>
              <a:rPr lang="en-US" sz="5200" dirty="0" smtClean="0">
                <a:latin typeface="STLiti" charset="-122"/>
                <a:ea typeface="STLiti" charset="-122"/>
                <a:cs typeface="STLiti" charset="-122"/>
              </a:rPr>
              <a:t>be compassionate </a:t>
            </a:r>
            <a:r>
              <a:rPr lang="en-US" sz="5200" dirty="0">
                <a:latin typeface="STLiti" charset="-122"/>
                <a:ea typeface="STLiti" charset="-122"/>
                <a:cs typeface="STLiti" charset="-122"/>
              </a:rPr>
              <a:t>to you</a:t>
            </a:r>
            <a:r>
              <a:rPr lang="en-US" sz="5200" dirty="0" smtClean="0">
                <a:latin typeface="STLiti" charset="-122"/>
                <a:ea typeface="STLiti" charset="-122"/>
                <a:cs typeface="STLiti" charset="-122"/>
              </a:rPr>
              <a:t>.”</a:t>
            </a:r>
            <a:r>
              <a:rPr lang="en-US" sz="9600" dirty="0">
                <a:latin typeface="STLiti" charset="-122"/>
                <a:ea typeface="STLiti" charset="-122"/>
                <a:cs typeface="STLiti" charset="-122"/>
              </a:rPr>
              <a:t> </a:t>
            </a:r>
          </a:p>
          <a:p>
            <a:pPr marL="0" indent="0">
              <a:buNone/>
            </a:pPr>
            <a:endParaRPr lang="en-US" dirty="0">
              <a:latin typeface="STLiti" charset="-122"/>
              <a:ea typeface="STLiti" charset="-122"/>
              <a:cs typeface="STLiti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57648" y="4926841"/>
            <a:ext cx="2415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" charset="0"/>
                <a:ea typeface="Times" charset="0"/>
                <a:cs typeface="Times" charset="0"/>
              </a:rPr>
              <a:t>Moni Singh</a:t>
            </a:r>
            <a:endParaRPr lang="en-US" sz="2400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02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The traditional food of India has been widely appreciated for its fabulous use of herbs and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spices.</a:t>
            </a: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Indian cuisine is known for its large assortment of dishes.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The cooking style varies from region to region and is largely divided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into 	four parts as per their geographical locations: </a:t>
            </a:r>
          </a:p>
          <a:p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South Indian Food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North Indian Food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630" y="11906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72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306"/>
          </a:xfrm>
        </p:spPr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Approach 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4652963"/>
          </a:xfrm>
        </p:spPr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Indian recipes are known for its complex aromatic flavors, which makes it a little bit tricky to try cooking it.</a:t>
            </a:r>
          </a:p>
          <a:p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We have tried to simplify the recipes in terms of ingredients involved and the cooking procedure. </a:t>
            </a:r>
          </a:p>
          <a:p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We render the recipes using markup languages for making it easy to understand/DIY. </a:t>
            </a:r>
          </a:p>
          <a:p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307" y="-82060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93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706815" cy="1325563"/>
          </a:xfrm>
        </p:spPr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Mockup UI Design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690688"/>
            <a:ext cx="9360876" cy="472183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307" y="-82060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86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780" y="1840490"/>
            <a:ext cx="1601238" cy="1601238"/>
          </a:xfr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Programming languages used: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930" y="1851192"/>
            <a:ext cx="1620441" cy="16204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957" y="1756944"/>
            <a:ext cx="2831811" cy="163974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463" y="4042362"/>
            <a:ext cx="1576744" cy="144666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477" y="3902131"/>
            <a:ext cx="1407046" cy="158689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964413" y="4280079"/>
            <a:ext cx="21895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JavaScript And JQuery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62100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Metadata: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0344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>
                <a:latin typeface="Times New Roman" charset="0"/>
                <a:ea typeface="Times New Roman" charset="0"/>
                <a:cs typeface="Times New Roman" charset="0"/>
              </a:rPr>
              <a:t>We included the Metadata under the following Tags:</a:t>
            </a:r>
          </a:p>
          <a:p>
            <a:pPr lvl="1">
              <a:buFont typeface="Courier New" charset="0"/>
              <a:buChar char="o"/>
            </a:pP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>
              <a:buFont typeface="Courier New" charset="0"/>
              <a:buChar char="o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&lt;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meta name="description" content="Indian Cuisines"&gt;</a:t>
            </a:r>
          </a:p>
          <a:p>
            <a:pPr lvl="1">
              <a:buFont typeface="Courier New" charset="0"/>
              <a:buChar char="o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&lt;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meta name="keywords" content="food, </a:t>
            </a:r>
            <a:r>
              <a:rPr lang="en-US" sz="2800" dirty="0" err="1">
                <a:latin typeface="Times New Roman" charset="0"/>
                <a:ea typeface="Times New Roman" charset="0"/>
                <a:cs typeface="Times New Roman" charset="0"/>
              </a:rPr>
              <a:t>india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, </a:t>
            </a:r>
            <a:r>
              <a:rPr lang="en-US" sz="2800" dirty="0" err="1">
                <a:latin typeface="Times New Roman" charset="0"/>
                <a:ea typeface="Times New Roman" charset="0"/>
                <a:cs typeface="Times New Roman" charset="0"/>
              </a:rPr>
              <a:t>indian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 food, cuisines, spices, traditional food, south </a:t>
            </a:r>
            <a:r>
              <a:rPr lang="en-US" sz="2800" dirty="0" err="1">
                <a:latin typeface="Times New Roman" charset="0"/>
                <a:ea typeface="Times New Roman" charset="0"/>
                <a:cs typeface="Times New Roman" charset="0"/>
              </a:rPr>
              <a:t>indian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, north </a:t>
            </a:r>
            <a:r>
              <a:rPr lang="en-US" sz="2800" dirty="0" err="1">
                <a:latin typeface="Times New Roman" charset="0"/>
                <a:ea typeface="Times New Roman" charset="0"/>
                <a:cs typeface="Times New Roman" charset="0"/>
              </a:rPr>
              <a:t>indian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"&gt;</a:t>
            </a:r>
          </a:p>
          <a:p>
            <a:pPr lvl="1">
              <a:buFont typeface="Courier New" charset="0"/>
              <a:buChar char="o"/>
            </a:pPr>
            <a:r>
              <a:rPr 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&lt;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meta name ="place" content = "</a:t>
            </a:r>
            <a:r>
              <a:rPr lang="en-US" sz="2800" dirty="0" err="1">
                <a:latin typeface="Times New Roman" charset="0"/>
                <a:ea typeface="Times New Roman" charset="0"/>
                <a:cs typeface="Times New Roman" charset="0"/>
              </a:rPr>
              <a:t>India,Tamilnadu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, Punjab, Hyderabad, </a:t>
            </a:r>
            <a:r>
              <a:rPr lang="en-US" sz="2800" dirty="0" err="1">
                <a:latin typeface="Times New Roman" charset="0"/>
                <a:ea typeface="Times New Roman" charset="0"/>
                <a:cs typeface="Times New Roman" charset="0"/>
              </a:rPr>
              <a:t>Kolkatta</a:t>
            </a:r>
            <a:r>
              <a:rPr lang="en-US" sz="2800" dirty="0">
                <a:latin typeface="Times New Roman" charset="0"/>
                <a:ea typeface="Times New Roman" charset="0"/>
                <a:cs typeface="Times New Roman" charset="0"/>
              </a:rPr>
              <a:t> “&gt;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307" y="-82060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38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18615"/>
            <a:ext cx="7541525" cy="996286"/>
          </a:xfrm>
        </p:spPr>
        <p:txBody>
          <a:bodyPr/>
          <a:lstStyle/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Enhancements from Dev Week!!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8130"/>
          </a:xfrm>
        </p:spPr>
        <p:txBody>
          <a:bodyPr anchor="b"/>
          <a:lstStyle/>
          <a:p>
            <a:r>
              <a:rPr lang="en-US" sz="3200" dirty="0" smtClean="0">
                <a:latin typeface="Times" charset="0"/>
                <a:ea typeface="Times" charset="0"/>
                <a:cs typeface="Times" charset="0"/>
              </a:rPr>
              <a:t>Classification narrowed down to North and South</a:t>
            </a:r>
          </a:p>
          <a:p>
            <a:r>
              <a:rPr lang="en-US" sz="3200" dirty="0" smtClean="0">
                <a:latin typeface="Times" charset="0"/>
                <a:ea typeface="Times" charset="0"/>
                <a:cs typeface="Times" charset="0"/>
              </a:rPr>
              <a:t>Grid view</a:t>
            </a:r>
          </a:p>
          <a:p>
            <a:r>
              <a:rPr lang="en-US" sz="3200" dirty="0" smtClean="0">
                <a:latin typeface="Times" charset="0"/>
                <a:ea typeface="Times" charset="0"/>
                <a:cs typeface="Times" charset="0"/>
              </a:rPr>
              <a:t>Pagination</a:t>
            </a:r>
          </a:p>
          <a:p>
            <a:r>
              <a:rPr lang="en-US" sz="3200" dirty="0" smtClean="0">
                <a:latin typeface="Times" charset="0"/>
                <a:ea typeface="Times" charset="0"/>
                <a:cs typeface="Times" charset="0"/>
              </a:rPr>
              <a:t>Video links</a:t>
            </a:r>
          </a:p>
          <a:p>
            <a:r>
              <a:rPr lang="en-US" sz="3200" dirty="0" smtClean="0">
                <a:latin typeface="Times" charset="0"/>
                <a:ea typeface="Times" charset="0"/>
                <a:cs typeface="Times" charset="0"/>
              </a:rPr>
              <a:t>Detailed View</a:t>
            </a:r>
          </a:p>
          <a:p>
            <a:r>
              <a:rPr lang="en-US" sz="3200" dirty="0" smtClean="0">
                <a:latin typeface="Times" charset="0"/>
                <a:ea typeface="Times" charset="0"/>
                <a:cs typeface="Times" charset="0"/>
              </a:rPr>
              <a:t>Filter: Allergy, Taste and Duration</a:t>
            </a:r>
          </a:p>
          <a:p>
            <a:r>
              <a:rPr lang="en-US" sz="3200" dirty="0" smtClean="0">
                <a:latin typeface="Times" charset="0"/>
                <a:ea typeface="Times" charset="0"/>
                <a:cs typeface="Times" charset="0"/>
              </a:rPr>
              <a:t>Deployment: </a:t>
            </a:r>
            <a:r>
              <a:rPr lang="en-US" sz="3200" dirty="0" err="1" smtClean="0">
                <a:latin typeface="Times" charset="0"/>
                <a:ea typeface="Times" charset="0"/>
                <a:cs typeface="Times" charset="0"/>
              </a:rPr>
              <a:t>Heroku</a:t>
            </a:r>
            <a:endParaRPr lang="en-US" sz="3200" dirty="0" smtClean="0">
              <a:latin typeface="Times" charset="0"/>
              <a:ea typeface="Times" charset="0"/>
              <a:cs typeface="Times" charset="0"/>
            </a:endParaRPr>
          </a:p>
          <a:p>
            <a:endParaRPr lang="en-US" dirty="0" smtClean="0">
              <a:latin typeface="Times" charset="0"/>
              <a:ea typeface="Times" charset="0"/>
              <a:cs typeface="Times" charset="0"/>
            </a:endParaRPr>
          </a:p>
          <a:p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2307" y="-82060"/>
            <a:ext cx="2032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35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288</Words>
  <Application>Microsoft Macintosh PowerPoint</Application>
  <PresentationFormat>Widescreen</PresentationFormat>
  <Paragraphs>47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Calibri</vt:lpstr>
      <vt:lpstr>Calibri Light</vt:lpstr>
      <vt:lpstr>Courier New</vt:lpstr>
      <vt:lpstr>Snell Roundhand</vt:lpstr>
      <vt:lpstr>STLiti</vt:lpstr>
      <vt:lpstr>Times</vt:lpstr>
      <vt:lpstr>Times New Roman</vt:lpstr>
      <vt:lpstr>Wingdings</vt:lpstr>
      <vt:lpstr>Arial</vt:lpstr>
      <vt:lpstr>Office Theme</vt:lpstr>
      <vt:lpstr>Bhojan</vt:lpstr>
      <vt:lpstr> COMP-436 Fall 2017 Group E </vt:lpstr>
      <vt:lpstr>PowerPoint Presentation</vt:lpstr>
      <vt:lpstr>Introduction</vt:lpstr>
      <vt:lpstr>Approach </vt:lpstr>
      <vt:lpstr>Mockup UI Design</vt:lpstr>
      <vt:lpstr>Programming languages used:</vt:lpstr>
      <vt:lpstr>Metadata:</vt:lpstr>
      <vt:lpstr>Enhancements from Dev Week!!</vt:lpstr>
      <vt:lpstr>Bhojan: Front Page</vt:lpstr>
      <vt:lpstr>Home Page: </vt:lpstr>
      <vt:lpstr>Bhojan: North Indian food</vt:lpstr>
      <vt:lpstr>Bhojan: Filter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Bhojan</dc:title>
  <dc:creator>apurv Agnihotri</dc:creator>
  <cp:lastModifiedBy>apurv Agnihotri</cp:lastModifiedBy>
  <cp:revision>58</cp:revision>
  <dcterms:created xsi:type="dcterms:W3CDTF">2017-10-18T17:44:45Z</dcterms:created>
  <dcterms:modified xsi:type="dcterms:W3CDTF">2017-12-06T21:20:22Z</dcterms:modified>
</cp:coreProperties>
</file>

<file path=docProps/thumbnail.jpeg>
</file>